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94293" autoAdjust="0"/>
  </p:normalViewPr>
  <p:slideViewPr>
    <p:cSldViewPr>
      <p:cViewPr>
        <p:scale>
          <a:sx n="70" d="100"/>
          <a:sy n="70" d="100"/>
        </p:scale>
        <p:origin x="-2814" y="-9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Excel16.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79"/>
          <c:y val="5.8930896034345856E-2"/>
          <c:w val="0.5273467567585195"/>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c:v>
                </c:pt>
              </c:numCache>
            </c:numRef>
          </c:val>
        </c:ser>
        <c:dLbls>
          <c:showLegendKey val="0"/>
          <c:showVal val="0"/>
          <c:showCatName val="0"/>
          <c:showSerName val="0"/>
          <c:showPercent val="0"/>
          <c:showBubbleSize val="0"/>
        </c:dLbls>
        <c:gapWidth val="68"/>
        <c:axId val="210464128"/>
        <c:axId val="210500992"/>
      </c:barChart>
      <c:catAx>
        <c:axId val="210464128"/>
        <c:scaling>
          <c:orientation val="maxMin"/>
        </c:scaling>
        <c:delete val="0"/>
        <c:axPos val="l"/>
        <c:majorTickMark val="out"/>
        <c:minorTickMark val="none"/>
        <c:tickLblPos val="nextTo"/>
        <c:crossAx val="210500992"/>
        <c:crosses val="autoZero"/>
        <c:auto val="1"/>
        <c:lblAlgn val="ctr"/>
        <c:lblOffset val="100"/>
        <c:noMultiLvlLbl val="0"/>
      </c:catAx>
      <c:valAx>
        <c:axId val="210500992"/>
        <c:scaling>
          <c:orientation val="minMax"/>
          <c:max val="100"/>
          <c:min val="60"/>
        </c:scaling>
        <c:delete val="1"/>
        <c:axPos val="t"/>
        <c:numFmt formatCode="#,##0" sourceLinked="0"/>
        <c:majorTickMark val="out"/>
        <c:minorTickMark val="none"/>
        <c:tickLblPos val="nextTo"/>
        <c:crossAx val="21046412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69.440000000000012</c:v>
                </c:pt>
                <c:pt idx="2">
                  <c:v>69.240000000000009</c:v>
                </c:pt>
                <c:pt idx="3">
                  <c:v>68.400000000000006</c:v>
                </c:pt>
                <c:pt idx="4">
                  <c:v>68.08</c:v>
                </c:pt>
                <c:pt idx="5">
                  <c:v>67.64</c:v>
                </c:pt>
                <c:pt idx="6">
                  <c:v>66.960000000000008</c:v>
                </c:pt>
                <c:pt idx="7">
                  <c:v>65.239999999999995</c:v>
                </c:pt>
                <c:pt idx="8">
                  <c:v>64.86</c:v>
                </c:pt>
                <c:pt idx="9">
                  <c:v>63.320000000000007</c:v>
                </c:pt>
              </c:numCache>
            </c:numRef>
          </c:val>
        </c:ser>
        <c:dLbls>
          <c:showLegendKey val="0"/>
          <c:showVal val="0"/>
          <c:showCatName val="0"/>
          <c:showSerName val="0"/>
          <c:showPercent val="0"/>
          <c:showBubbleSize val="0"/>
        </c:dLbls>
        <c:gapWidth val="68"/>
        <c:axId val="211970304"/>
        <c:axId val="211980288"/>
      </c:barChart>
      <c:catAx>
        <c:axId val="211970304"/>
        <c:scaling>
          <c:orientation val="minMax"/>
        </c:scaling>
        <c:delete val="0"/>
        <c:axPos val="l"/>
        <c:majorTickMark val="out"/>
        <c:minorTickMark val="none"/>
        <c:tickLblPos val="nextTo"/>
        <c:txPr>
          <a:bodyPr/>
          <a:lstStyle/>
          <a:p>
            <a:pPr>
              <a:defRPr sz="1200" b="1"/>
            </a:pPr>
            <a:endParaRPr lang="ru-RU"/>
          </a:p>
        </c:txPr>
        <c:crossAx val="211980288"/>
        <c:crosses val="autoZero"/>
        <c:auto val="1"/>
        <c:lblAlgn val="ctr"/>
        <c:lblOffset val="100"/>
        <c:noMultiLvlLbl val="0"/>
      </c:catAx>
      <c:valAx>
        <c:axId val="211980288"/>
        <c:scaling>
          <c:orientation val="minMax"/>
          <c:max val="75"/>
          <c:min val="60"/>
        </c:scaling>
        <c:delete val="1"/>
        <c:axPos val="b"/>
        <c:numFmt formatCode="#,##0" sourceLinked="0"/>
        <c:majorTickMark val="out"/>
        <c:minorTickMark val="none"/>
        <c:tickLblPos val="nextTo"/>
        <c:crossAx val="21197030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2.880074369764481E-3"/>
          <c:w val="0.42709147778252948"/>
          <c:h val="0.88612597548194916"/>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4.878048780487805E-2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0.29268292682926828</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3.9048182209901574E-17"/>
                  <c:y val="4.0854224698235839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1"/>
              <c:layout>
                <c:manualLayout>
                  <c:x val="0"/>
                  <c:y val="2.228412256267409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4.2598509052183178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4.878048780487805E-2</c:v>
                </c:pt>
                <c:pt idx="1">
                  <c:v>2.4390243902439025E-2</c:v>
                </c:pt>
                <c:pt idx="2">
                  <c:v>4.878048780487805E-2</c:v>
                </c:pt>
                <c:pt idx="3">
                  <c:v>2.4390243902439025E-2</c:v>
                </c:pt>
                <c:pt idx="4">
                  <c:v>2.4390243902439025E-2</c:v>
                </c:pt>
                <c:pt idx="5">
                  <c:v>0.14634146341463414</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8.5197018104366355E-3"/>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0.95121951219512191</c:v>
                </c:pt>
                <c:pt idx="1">
                  <c:v>0.97560975609756095</c:v>
                </c:pt>
                <c:pt idx="2">
                  <c:v>4.878048780487805E-2</c:v>
                </c:pt>
                <c:pt idx="3">
                  <c:v>0.97560975609756095</c:v>
                </c:pt>
                <c:pt idx="4">
                  <c:v>0.97560975609756095</c:v>
                </c:pt>
                <c:pt idx="5">
                  <c:v>0.85365853658536583</c:v>
                </c:pt>
              </c:numCache>
            </c:numRef>
          </c:val>
        </c:ser>
        <c:dLbls>
          <c:showLegendKey val="0"/>
          <c:showVal val="0"/>
          <c:showCatName val="0"/>
          <c:showSerName val="0"/>
          <c:showPercent val="0"/>
          <c:showBubbleSize val="0"/>
        </c:dLbls>
        <c:gapWidth val="96"/>
        <c:overlap val="100"/>
        <c:axId val="212371712"/>
        <c:axId val="212414464"/>
      </c:barChart>
      <c:catAx>
        <c:axId val="212371712"/>
        <c:scaling>
          <c:orientation val="maxMin"/>
        </c:scaling>
        <c:delete val="0"/>
        <c:axPos val="l"/>
        <c:numFmt formatCode="General" sourceLinked="0"/>
        <c:majorTickMark val="out"/>
        <c:minorTickMark val="none"/>
        <c:tickLblPos val="nextTo"/>
        <c:txPr>
          <a:bodyPr/>
          <a:lstStyle/>
          <a:p>
            <a:pPr>
              <a:defRPr sz="1100"/>
            </a:pPr>
            <a:endParaRPr lang="ru-RU"/>
          </a:p>
        </c:txPr>
        <c:crossAx val="212414464"/>
        <c:crosses val="autoZero"/>
        <c:auto val="1"/>
        <c:lblAlgn val="ctr"/>
        <c:lblOffset val="100"/>
        <c:noMultiLvlLbl val="0"/>
      </c:catAx>
      <c:valAx>
        <c:axId val="21241446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212371712"/>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89.68</c:v>
                </c:pt>
                <c:pt idx="6">
                  <c:v>89.28</c:v>
                </c:pt>
                <c:pt idx="7">
                  <c:v>88.740000000000009</c:v>
                </c:pt>
                <c:pt idx="8">
                  <c:v>88.52</c:v>
                </c:pt>
                <c:pt idx="9">
                  <c:v>88.48</c:v>
                </c:pt>
              </c:numCache>
            </c:numRef>
          </c:val>
        </c:ser>
        <c:dLbls>
          <c:showLegendKey val="0"/>
          <c:showVal val="0"/>
          <c:showCatName val="0"/>
          <c:showSerName val="0"/>
          <c:showPercent val="0"/>
          <c:showBubbleSize val="0"/>
        </c:dLbls>
        <c:gapWidth val="68"/>
        <c:axId val="212437632"/>
        <c:axId val="212451712"/>
      </c:barChart>
      <c:catAx>
        <c:axId val="212437632"/>
        <c:scaling>
          <c:orientation val="maxMin"/>
        </c:scaling>
        <c:delete val="0"/>
        <c:axPos val="l"/>
        <c:majorTickMark val="out"/>
        <c:minorTickMark val="none"/>
        <c:tickLblPos val="nextTo"/>
        <c:txPr>
          <a:bodyPr/>
          <a:lstStyle/>
          <a:p>
            <a:pPr>
              <a:defRPr sz="1200" b="1"/>
            </a:pPr>
            <a:endParaRPr lang="ru-RU"/>
          </a:p>
        </c:txPr>
        <c:crossAx val="212451712"/>
        <c:crosses val="autoZero"/>
        <c:auto val="1"/>
        <c:lblAlgn val="ctr"/>
        <c:lblOffset val="100"/>
        <c:noMultiLvlLbl val="0"/>
      </c:catAx>
      <c:valAx>
        <c:axId val="212451712"/>
        <c:scaling>
          <c:orientation val="minMax"/>
          <c:max val="100"/>
          <c:min val="60"/>
        </c:scaling>
        <c:delete val="1"/>
        <c:axPos val="t"/>
        <c:numFmt formatCode="#,##0" sourceLinked="0"/>
        <c:majorTickMark val="out"/>
        <c:minorTickMark val="none"/>
        <c:tickLblPos val="nextTo"/>
        <c:crossAx val="2124376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312"/>
          <c:y val="0"/>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82.340000000000018</c:v>
                </c:pt>
                <c:pt idx="1">
                  <c:v>82.300000000000011</c:v>
                </c:pt>
                <c:pt idx="2">
                  <c:v>82.000000000000014</c:v>
                </c:pt>
                <c:pt idx="3">
                  <c:v>81.180000000000007</c:v>
                </c:pt>
                <c:pt idx="4">
                  <c:v>81.100000000000009</c:v>
                </c:pt>
                <c:pt idx="5">
                  <c:v>80.52000000000001</c:v>
                </c:pt>
                <c:pt idx="6">
                  <c:v>80.52000000000001</c:v>
                </c:pt>
                <c:pt idx="7">
                  <c:v>79.72</c:v>
                </c:pt>
                <c:pt idx="8">
                  <c:v>77.940000000000012</c:v>
                </c:pt>
                <c:pt idx="9">
                  <c:v>77.360000000000014</c:v>
                </c:pt>
                <c:pt idx="10" formatCode="0.00">
                  <c:v>72.499999999999986</c:v>
                </c:pt>
              </c:numCache>
            </c:numRef>
          </c:val>
        </c:ser>
        <c:dLbls>
          <c:showLegendKey val="0"/>
          <c:showVal val="0"/>
          <c:showCatName val="0"/>
          <c:showSerName val="0"/>
          <c:showPercent val="0"/>
          <c:showBubbleSize val="0"/>
        </c:dLbls>
        <c:gapWidth val="68"/>
        <c:axId val="212871424"/>
        <c:axId val="212873216"/>
      </c:barChart>
      <c:catAx>
        <c:axId val="212871424"/>
        <c:scaling>
          <c:orientation val="minMax"/>
        </c:scaling>
        <c:delete val="0"/>
        <c:axPos val="l"/>
        <c:majorTickMark val="out"/>
        <c:minorTickMark val="none"/>
        <c:tickLblPos val="nextTo"/>
        <c:txPr>
          <a:bodyPr/>
          <a:lstStyle/>
          <a:p>
            <a:pPr>
              <a:defRPr sz="1200" b="1"/>
            </a:pPr>
            <a:endParaRPr lang="ru-RU"/>
          </a:p>
        </c:txPr>
        <c:crossAx val="212873216"/>
        <c:crosses val="autoZero"/>
        <c:auto val="1"/>
        <c:lblAlgn val="ctr"/>
        <c:lblOffset val="100"/>
        <c:noMultiLvlLbl val="0"/>
      </c:catAx>
      <c:valAx>
        <c:axId val="212873216"/>
        <c:scaling>
          <c:orientation val="minMax"/>
          <c:max val="85"/>
          <c:min val="60"/>
        </c:scaling>
        <c:delete val="0"/>
        <c:axPos val="b"/>
        <c:numFmt formatCode="#,##0" sourceLinked="0"/>
        <c:majorTickMark val="out"/>
        <c:minorTickMark val="none"/>
        <c:tickLblPos val="nextTo"/>
        <c:crossAx val="21287142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49"/>
          <c:y val="6.9229014236513398E-2"/>
          <c:w val="0.46728214408925323"/>
          <c:h val="0.91080812030065039"/>
        </c:manualLayout>
      </c:layout>
      <c:barChart>
        <c:barDir val="bar"/>
        <c:grouping val="clustered"/>
        <c:varyColors val="0"/>
        <c:ser>
          <c:idx val="0"/>
          <c:order val="0"/>
          <c:tx>
            <c:strRef>
              <c:f>Лист1!$B$1</c:f>
              <c:strCache>
                <c:ptCount val="1"/>
                <c:pt idx="0">
                  <c:v>Столбец1</c:v>
                </c:pt>
              </c:strCache>
            </c:strRef>
          </c:tx>
          <c:spPr>
            <a:solidFill>
              <a:srgbClr val="C0504D"/>
            </a:solidFill>
          </c:spPr>
          <c:invertIfNegative val="0"/>
          <c:dPt>
            <c:idx val="0"/>
            <c:invertIfNegative val="0"/>
            <c:bubble3D val="0"/>
          </c:dPt>
          <c:dLbls>
            <c:numFmt formatCode="0.0%" sourceLinked="0"/>
            <c:txPr>
              <a:bodyPr/>
              <a:lstStyle/>
              <a:p>
                <a:pPr>
                  <a:defRPr sz="1600" b="1"/>
                </a:pPr>
                <a:endParaRPr lang="ru-RU"/>
              </a:p>
            </c:txPr>
            <c:showLegendKey val="0"/>
            <c:showVal val="1"/>
            <c:showCatName val="0"/>
            <c:showSerName val="0"/>
            <c:showPercent val="0"/>
            <c:showBubbleSize val="0"/>
            <c:showLeaderLines val="0"/>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0.19024349144831074</c:v>
                </c:pt>
                <c:pt idx="1">
                  <c:v>0.13151908332631224</c:v>
                </c:pt>
                <c:pt idx="2">
                  <c:v>0.13104164911393826</c:v>
                </c:pt>
                <c:pt idx="3">
                  <c:v>0.13081697419046817</c:v>
                </c:pt>
                <c:pt idx="4">
                  <c:v>0.12590221023955964</c:v>
                </c:pt>
                <c:pt idx="5">
                  <c:v>0.12393630465919622</c:v>
                </c:pt>
                <c:pt idx="6">
                  <c:v>8.7595135787906869E-2</c:v>
                </c:pt>
                <c:pt idx="7">
                  <c:v>6.8160754907742857E-2</c:v>
                </c:pt>
                <c:pt idx="8">
                  <c:v>5.7516780408346672E-2</c:v>
                </c:pt>
                <c:pt idx="9">
                  <c:v>4.7546830679360802E-2</c:v>
                </c:pt>
                <c:pt idx="10">
                  <c:v>4.2744404190187324E-2</c:v>
                </c:pt>
                <c:pt idx="11">
                  <c:v>3.5049288061336253E-2</c:v>
                </c:pt>
                <c:pt idx="12">
                  <c:v>2.2130479961805262E-2</c:v>
                </c:pt>
                <c:pt idx="13">
                  <c:v>1.3059229926699806E-2</c:v>
                </c:pt>
                <c:pt idx="14">
                  <c:v>1.280647063779594E-2</c:v>
                </c:pt>
                <c:pt idx="15">
                  <c:v>1.1655011655011656E-2</c:v>
                </c:pt>
                <c:pt idx="16">
                  <c:v>9.9418653635521097E-3</c:v>
                </c:pt>
              </c:numCache>
            </c:numRef>
          </c:val>
        </c:ser>
        <c:dLbls>
          <c:showLegendKey val="0"/>
          <c:showVal val="0"/>
          <c:showCatName val="0"/>
          <c:showSerName val="0"/>
          <c:showPercent val="0"/>
          <c:showBubbleSize val="0"/>
        </c:dLbls>
        <c:gapWidth val="68"/>
        <c:axId val="212920192"/>
        <c:axId val="212921728"/>
      </c:barChart>
      <c:catAx>
        <c:axId val="212920192"/>
        <c:scaling>
          <c:orientation val="maxMin"/>
        </c:scaling>
        <c:delete val="0"/>
        <c:axPos val="l"/>
        <c:majorTickMark val="out"/>
        <c:minorTickMark val="none"/>
        <c:tickLblPos val="nextTo"/>
        <c:txPr>
          <a:bodyPr/>
          <a:lstStyle/>
          <a:p>
            <a:pPr>
              <a:defRPr sz="1200" b="1"/>
            </a:pPr>
            <a:endParaRPr lang="ru-RU"/>
          </a:p>
        </c:txPr>
        <c:crossAx val="212921728"/>
        <c:crosses val="autoZero"/>
        <c:auto val="1"/>
        <c:lblAlgn val="ctr"/>
        <c:lblOffset val="100"/>
        <c:noMultiLvlLbl val="0"/>
      </c:catAx>
      <c:valAx>
        <c:axId val="212921728"/>
        <c:scaling>
          <c:orientation val="minMax"/>
          <c:max val="0.2"/>
          <c:min val="0"/>
        </c:scaling>
        <c:delete val="0"/>
        <c:axPos val="t"/>
        <c:numFmt formatCode="0%" sourceLinked="0"/>
        <c:majorTickMark val="out"/>
        <c:minorTickMark val="none"/>
        <c:tickLblPos val="nextTo"/>
        <c:crossAx val="212920192"/>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8.8584198309108603E-2"/>
          <c:w val="0.47712111412352753"/>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dPt>
          <c:dLbls>
            <c:numFmt formatCode="0.0%" sourceLinked="0"/>
            <c:txPr>
              <a:bodyPr/>
              <a:lstStyle/>
              <a:p>
                <a:pPr>
                  <a:defRPr sz="1600" b="1"/>
                </a:pPr>
                <a:endParaRPr lang="ru-RU"/>
              </a:p>
            </c:txPr>
            <c:showLegendKey val="0"/>
            <c:showVal val="1"/>
            <c:showCatName val="0"/>
            <c:showSerName val="0"/>
            <c:showPercent val="0"/>
            <c:showBubbleSize val="0"/>
            <c:showLeaderLines val="0"/>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0.95467620780435247</c:v>
                </c:pt>
                <c:pt idx="1">
                  <c:v>0.92937123169681313</c:v>
                </c:pt>
                <c:pt idx="2">
                  <c:v>0.94163123308851948</c:v>
                </c:pt>
                <c:pt idx="3">
                  <c:v>0.96221840352157439</c:v>
                </c:pt>
              </c:numCache>
            </c:numRef>
          </c:val>
        </c:ser>
        <c:dLbls>
          <c:showLegendKey val="0"/>
          <c:showVal val="0"/>
          <c:showCatName val="0"/>
          <c:showSerName val="0"/>
          <c:showPercent val="0"/>
          <c:showBubbleSize val="0"/>
        </c:dLbls>
        <c:gapWidth val="68"/>
        <c:axId val="212964864"/>
        <c:axId val="212966400"/>
      </c:barChart>
      <c:catAx>
        <c:axId val="212964864"/>
        <c:scaling>
          <c:orientation val="maxMin"/>
        </c:scaling>
        <c:delete val="0"/>
        <c:axPos val="l"/>
        <c:majorTickMark val="out"/>
        <c:minorTickMark val="none"/>
        <c:tickLblPos val="nextTo"/>
        <c:crossAx val="212966400"/>
        <c:crosses val="autoZero"/>
        <c:auto val="1"/>
        <c:lblAlgn val="ctr"/>
        <c:lblOffset val="100"/>
        <c:noMultiLvlLbl val="0"/>
      </c:catAx>
      <c:valAx>
        <c:axId val="212966400"/>
        <c:scaling>
          <c:orientation val="minMax"/>
          <c:max val="1"/>
          <c:min val="0.60000000000000009"/>
        </c:scaling>
        <c:delete val="1"/>
        <c:axPos val="t"/>
        <c:numFmt formatCode="0%" sourceLinked="0"/>
        <c:majorTickMark val="out"/>
        <c:minorTickMark val="none"/>
        <c:tickLblPos val="nextTo"/>
        <c:crossAx val="212964864"/>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7.3022115189815509E-2"/>
          <c:w val="0.47712111412352753"/>
          <c:h val="0.79554436761928415"/>
        </c:manualLayout>
      </c:layout>
      <c:barChart>
        <c:barDir val="bar"/>
        <c:grouping val="stacked"/>
        <c:varyColors val="0"/>
        <c:ser>
          <c:idx val="0"/>
          <c:order val="0"/>
          <c:tx>
            <c:strRef>
              <c:f>Лист1!$B$1</c:f>
              <c:strCache>
                <c:ptCount val="1"/>
                <c:pt idx="0">
                  <c:v>информация в наличии</c:v>
                </c:pt>
              </c:strCache>
            </c:strRef>
          </c:tx>
          <c:spPr>
            <a:solidFill>
              <a:srgbClr val="9BBB59">
                <a:lumMod val="75000"/>
              </a:srgbClr>
            </a:solidFill>
          </c:spPr>
          <c:invertIfNegative val="0"/>
          <c:dPt>
            <c:idx val="0"/>
            <c:invertIfNegative val="0"/>
            <c:bubble3D val="0"/>
          </c:dPt>
          <c:dLbls>
            <c:dLbl>
              <c:idx val="2"/>
              <c:layout>
                <c:manualLayout>
                  <c:x val="6.0879495390475449E-3"/>
                  <c:y val="5.9654319454701114E-2"/>
                </c:manualLayout>
              </c:layout>
              <c:numFmt formatCode="0.0%" sourceLinked="0"/>
              <c:spPr/>
              <c:txPr>
                <a:bodyPr/>
                <a:lstStyle/>
                <a:p>
                  <a:pPr>
                    <a:defRPr sz="1600" b="1">
                      <a:solidFill>
                        <a:schemeClr val="tx1"/>
                      </a:solidFill>
                    </a:defRPr>
                  </a:pPr>
                  <a:endParaRPr lang="ru-RU"/>
                </a:p>
              </c:txPr>
              <c:showLegendKey val="0"/>
              <c:showVal val="1"/>
              <c:showCatName val="0"/>
              <c:showSerName val="0"/>
              <c:showPercent val="0"/>
              <c:showBubbleSize val="0"/>
            </c:dLbl>
            <c:numFmt formatCode="0.0%" sourceLinked="0"/>
            <c:txPr>
              <a:bodyPr/>
              <a:lstStyle/>
              <a:p>
                <a:pPr>
                  <a:defRPr sz="1600" b="1">
                    <a:solidFill>
                      <a:schemeClr val="bg1"/>
                    </a:solidFill>
                  </a:defRPr>
                </a:pPr>
                <a:endParaRPr lang="ru-RU"/>
              </a:p>
            </c:txPr>
            <c:showLegendKey val="0"/>
            <c:showVal val="1"/>
            <c:showCatName val="0"/>
            <c:showSerName val="0"/>
            <c:showPercent val="0"/>
            <c:showBubbleSize val="0"/>
            <c:showLeaderLines val="0"/>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0.70538720538720534</c:v>
                </c:pt>
                <c:pt idx="1">
                  <c:v>0.42340067340067339</c:v>
                </c:pt>
                <c:pt idx="2">
                  <c:v>8.4175084175084174E-3</c:v>
                </c:pt>
                <c:pt idx="3">
                  <c:v>0.24242424242424243</c:v>
                </c:pt>
                <c:pt idx="4">
                  <c:v>0.94444444444444442</c:v>
                </c:pt>
              </c:numCache>
            </c:numRef>
          </c:val>
        </c:ser>
        <c:ser>
          <c:idx val="1"/>
          <c:order val="1"/>
          <c:tx>
            <c:strRef>
              <c:f>Лист1!$C$1</c:f>
              <c:strCache>
                <c:ptCount val="1"/>
                <c:pt idx="0">
                  <c:v>информация отсутствует</c:v>
                </c:pt>
              </c:strCache>
            </c:strRef>
          </c:tx>
          <c:spPr>
            <a:solidFill>
              <a:srgbClr val="9BBB59">
                <a:lumMod val="40000"/>
                <a:lumOff val="60000"/>
              </a:srgbClr>
            </a:solidFill>
          </c:spPr>
          <c:invertIfNegative val="0"/>
          <c:dLbls>
            <c:dLbl>
              <c:idx val="4"/>
              <c:layout>
                <c:manualLayout>
                  <c:x val="7.6098170822831834E-3"/>
                  <c:y val="8.1690269708594473E-7"/>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c:v>
                </c:pt>
                <c:pt idx="1">
                  <c:v>0.57659932659932656</c:v>
                </c:pt>
                <c:pt idx="2">
                  <c:v>0.99158249158249157</c:v>
                </c:pt>
                <c:pt idx="3">
                  <c:v>0.75757575757575757</c:v>
                </c:pt>
                <c:pt idx="4">
                  <c:v>5.5555555555555552E-2</c:v>
                </c:pt>
              </c:numCache>
            </c:numRef>
          </c:val>
        </c:ser>
        <c:dLbls>
          <c:showLegendKey val="0"/>
          <c:showVal val="0"/>
          <c:showCatName val="0"/>
          <c:showSerName val="0"/>
          <c:showPercent val="0"/>
          <c:showBubbleSize val="0"/>
        </c:dLbls>
        <c:gapWidth val="68"/>
        <c:overlap val="100"/>
        <c:axId val="212671488"/>
        <c:axId val="212677376"/>
      </c:barChart>
      <c:catAx>
        <c:axId val="212671488"/>
        <c:scaling>
          <c:orientation val="maxMin"/>
        </c:scaling>
        <c:delete val="0"/>
        <c:axPos val="l"/>
        <c:majorTickMark val="out"/>
        <c:minorTickMark val="none"/>
        <c:tickLblPos val="nextTo"/>
        <c:crossAx val="212677376"/>
        <c:crosses val="autoZero"/>
        <c:auto val="1"/>
        <c:lblAlgn val="ctr"/>
        <c:lblOffset val="100"/>
        <c:noMultiLvlLbl val="0"/>
      </c:catAx>
      <c:valAx>
        <c:axId val="212677376"/>
        <c:scaling>
          <c:orientation val="minMax"/>
          <c:max val="1"/>
          <c:min val="0"/>
        </c:scaling>
        <c:delete val="1"/>
        <c:axPos val="t"/>
        <c:numFmt formatCode="0%" sourceLinked="0"/>
        <c:majorTickMark val="out"/>
        <c:minorTickMark val="none"/>
        <c:tickLblPos val="nextTo"/>
        <c:crossAx val="212671488"/>
        <c:crosses val="autoZero"/>
        <c:crossBetween val="between"/>
        <c:majorUnit val="0.1"/>
      </c:valAx>
    </c:plotArea>
    <c:legend>
      <c:legendPos val="b"/>
      <c:layout/>
      <c:overlay val="0"/>
    </c:legend>
    <c:plotVisOnly val="1"/>
    <c:dispBlanksAs val="gap"/>
    <c:showDLblsOverMax val="0"/>
  </c:chart>
  <c:spPr>
    <a:ln>
      <a:noFill/>
    </a:ln>
  </c:spPr>
  <c:txPr>
    <a:bodyPr/>
    <a:lstStyle/>
    <a:p>
      <a:pPr>
        <a:defRPr sz="1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73"/>
          <c:y val="6.3009755943579049E-2"/>
          <c:w val="0.42709147778252948"/>
          <c:h val="0.81737624359589567"/>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1.6806722689075631E-3</c:v>
                </c:pt>
                <c:pt idx="1">
                  <c:v>1.6806722689075631E-3</c:v>
                </c:pt>
                <c:pt idx="2">
                  <c:v>4.7058823529411764E-2</c:v>
                </c:pt>
                <c:pt idx="3">
                  <c:v>1.6806722689075631E-3</c:v>
                </c:pt>
                <c:pt idx="4">
                  <c:v>1.6806722689075631E-3</c:v>
                </c:pt>
                <c:pt idx="5">
                  <c:v>1.6806722689075631E-3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2"/>
              <c:layout>
                <c:manualLayout>
                  <c:x val="6.3872359223553256E-3"/>
                  <c:y val="3.7100397437496405E-3"/>
                </c:manualLayout>
              </c:layout>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4.2598509052183568E-3"/>
                  <c:y val="3.7140204271123523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5.0420168067226894E-3</c:v>
                </c:pt>
                <c:pt idx="1">
                  <c:v>2.3529411764705882E-2</c:v>
                </c:pt>
                <c:pt idx="2">
                  <c:v>0.4899159663865546</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4.82822655524605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2.1299254526091979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delete val="1"/>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2.4369747899159664E-2</c:v>
                </c:pt>
                <c:pt idx="1">
                  <c:v>0.25462184873949578</c:v>
                </c:pt>
                <c:pt idx="2">
                  <c:v>0.16806722689075632</c:v>
                </c:pt>
                <c:pt idx="3">
                  <c:v>2.5210084033613447E-3</c:v>
                </c:pt>
                <c:pt idx="4">
                  <c:v>5.0420168067226894E-3</c:v>
                </c:pt>
                <c:pt idx="5">
                  <c:v>0.25546218487394956</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3.1092436974789917E-2</c:v>
                </c:pt>
                <c:pt idx="3">
                  <c:v>0.99579831932773111</c:v>
                </c:pt>
                <c:pt idx="4">
                  <c:v>0.99327731092436977</c:v>
                </c:pt>
                <c:pt idx="5">
                  <c:v>0.74285714285714288</c:v>
                </c:pt>
              </c:numCache>
            </c:numRef>
          </c:val>
        </c:ser>
        <c:dLbls>
          <c:showLegendKey val="0"/>
          <c:showVal val="0"/>
          <c:showCatName val="0"/>
          <c:showSerName val="0"/>
          <c:showPercent val="0"/>
          <c:showBubbleSize val="0"/>
        </c:dLbls>
        <c:gapWidth val="96"/>
        <c:overlap val="100"/>
        <c:axId val="211615104"/>
        <c:axId val="211645568"/>
      </c:barChart>
      <c:catAx>
        <c:axId val="211615104"/>
        <c:scaling>
          <c:orientation val="maxMin"/>
        </c:scaling>
        <c:delete val="0"/>
        <c:axPos val="l"/>
        <c:numFmt formatCode="General" sourceLinked="0"/>
        <c:majorTickMark val="out"/>
        <c:minorTickMark val="none"/>
        <c:tickLblPos val="nextTo"/>
        <c:txPr>
          <a:bodyPr/>
          <a:lstStyle/>
          <a:p>
            <a:pPr>
              <a:defRPr sz="1200"/>
            </a:pPr>
            <a:endParaRPr lang="ru-RU"/>
          </a:p>
        </c:txPr>
        <c:crossAx val="211645568"/>
        <c:crosses val="autoZero"/>
        <c:auto val="1"/>
        <c:lblAlgn val="ctr"/>
        <c:lblOffset val="100"/>
        <c:noMultiLvlLbl val="0"/>
      </c:catAx>
      <c:valAx>
        <c:axId val="211645568"/>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211615104"/>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97.52000000000001</c:v>
                </c:pt>
                <c:pt idx="7">
                  <c:v>97.160000000000011</c:v>
                </c:pt>
                <c:pt idx="8">
                  <c:v>97.06</c:v>
                </c:pt>
                <c:pt idx="9">
                  <c:v>96.58</c:v>
                </c:pt>
                <c:pt idx="10" formatCode="0.00">
                  <c:v>96.300000000000011</c:v>
                </c:pt>
              </c:numCache>
            </c:numRef>
          </c:val>
        </c:ser>
        <c:dLbls>
          <c:showLegendKey val="0"/>
          <c:showVal val="0"/>
          <c:showCatName val="0"/>
          <c:showSerName val="0"/>
          <c:showPercent val="0"/>
          <c:showBubbleSize val="0"/>
        </c:dLbls>
        <c:gapWidth val="68"/>
        <c:axId val="211697664"/>
        <c:axId val="211699200"/>
      </c:barChart>
      <c:catAx>
        <c:axId val="211697664"/>
        <c:scaling>
          <c:orientation val="maxMin"/>
        </c:scaling>
        <c:delete val="0"/>
        <c:axPos val="l"/>
        <c:majorTickMark val="out"/>
        <c:minorTickMark val="none"/>
        <c:tickLblPos val="nextTo"/>
        <c:txPr>
          <a:bodyPr/>
          <a:lstStyle/>
          <a:p>
            <a:pPr>
              <a:defRPr sz="1200" b="1"/>
            </a:pPr>
            <a:endParaRPr lang="ru-RU"/>
          </a:p>
        </c:txPr>
        <c:crossAx val="211699200"/>
        <c:crosses val="autoZero"/>
        <c:auto val="1"/>
        <c:lblAlgn val="ctr"/>
        <c:lblOffset val="100"/>
        <c:noMultiLvlLbl val="0"/>
      </c:catAx>
      <c:valAx>
        <c:axId val="211699200"/>
        <c:scaling>
          <c:orientation val="minMax"/>
          <c:max val="100"/>
          <c:min val="60"/>
        </c:scaling>
        <c:delete val="1"/>
        <c:axPos val="t"/>
        <c:numFmt formatCode="#,##0" sourceLinked="0"/>
        <c:majorTickMark val="out"/>
        <c:minorTickMark val="none"/>
        <c:tickLblPos val="nextTo"/>
        <c:crossAx val="21169766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ser>
        <c:dLbls>
          <c:showLegendKey val="0"/>
          <c:showVal val="0"/>
          <c:showCatName val="0"/>
          <c:showSerName val="0"/>
          <c:showPercent val="0"/>
          <c:showBubbleSize val="0"/>
        </c:dLbls>
        <c:gapWidth val="68"/>
        <c:axId val="211811712"/>
        <c:axId val="211821696"/>
      </c:barChart>
      <c:catAx>
        <c:axId val="211811712"/>
        <c:scaling>
          <c:orientation val="maxMin"/>
        </c:scaling>
        <c:delete val="0"/>
        <c:axPos val="l"/>
        <c:majorTickMark val="out"/>
        <c:minorTickMark val="none"/>
        <c:tickLblPos val="nextTo"/>
        <c:txPr>
          <a:bodyPr/>
          <a:lstStyle/>
          <a:p>
            <a:pPr>
              <a:defRPr sz="1200" b="1"/>
            </a:pPr>
            <a:endParaRPr lang="ru-RU"/>
          </a:p>
        </c:txPr>
        <c:crossAx val="211821696"/>
        <c:crosses val="autoZero"/>
        <c:auto val="1"/>
        <c:lblAlgn val="ctr"/>
        <c:lblOffset val="100"/>
        <c:noMultiLvlLbl val="0"/>
      </c:catAx>
      <c:valAx>
        <c:axId val="211821696"/>
        <c:scaling>
          <c:orientation val="minMax"/>
          <c:max val="75"/>
          <c:min val="60"/>
        </c:scaling>
        <c:delete val="1"/>
        <c:axPos val="t"/>
        <c:numFmt formatCode="#,##0" sourceLinked="0"/>
        <c:majorTickMark val="out"/>
        <c:minorTickMark val="none"/>
        <c:tickLblPos val="nextTo"/>
        <c:crossAx val="21181171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5.7374928560883678E-2"/>
          <c:w val="0.42709147778252948"/>
          <c:h val="0.8230110692261480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1675345693611E-3"/>
                  <c:y val="4.4568537567901502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showLegendKey val="0"/>
            <c:showVal val="0"/>
            <c:showCatName val="0"/>
            <c:showSerName val="0"/>
            <c:showPercent val="0"/>
            <c:showBubbleSize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5.7471264367816091E-3</c:v>
                </c:pt>
                <c:pt idx="1">
                  <c:v>5.7471264367816091E-3</c:v>
                </c:pt>
                <c:pt idx="2">
                  <c:v>1.7241379310344827E-2</c:v>
                </c:pt>
                <c:pt idx="3">
                  <c:v>5.7471264367816091E-3</c:v>
                </c:pt>
                <c:pt idx="4">
                  <c:v>5.7471264367816091E-3</c:v>
                </c:pt>
                <c:pt idx="5">
                  <c:v>5.7471264367816091E-3</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2.8735632183908046E-3</c:v>
                </c:pt>
                <c:pt idx="2">
                  <c:v>0.19540229885057472</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3.9048182209901574E-17"/>
                  <c:y val="4.456824512534822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5.7471264367816091E-3</c:v>
                </c:pt>
                <c:pt idx="1">
                  <c:v>2.5862068965517241E-2</c:v>
                </c:pt>
                <c:pt idx="2">
                  <c:v>0.54597701149425293</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8.5197018104366355E-3"/>
                  <c:y val="5.199657842212620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layout>
                <c:manualLayout>
                  <c:x val="2.1299254526091589E-3"/>
                  <c:y val="4.8282557995013853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8.6206896551724137E-3</c:v>
                </c:pt>
                <c:pt idx="1">
                  <c:v>0.27873563218390807</c:v>
                </c:pt>
                <c:pt idx="2">
                  <c:v>0.22701149425287356</c:v>
                </c:pt>
                <c:pt idx="4">
                  <c:v>5.7471264367816091E-3</c:v>
                </c:pt>
                <c:pt idx="5">
                  <c:v>0.21264367816091953</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0.97988505747126442</c:v>
                </c:pt>
                <c:pt idx="1">
                  <c:v>0.68678160919540232</c:v>
                </c:pt>
                <c:pt idx="2">
                  <c:v>1.4367816091954023E-2</c:v>
                </c:pt>
                <c:pt idx="3">
                  <c:v>0.99425287356321834</c:v>
                </c:pt>
                <c:pt idx="4">
                  <c:v>0.9885057471264368</c:v>
                </c:pt>
                <c:pt idx="5">
                  <c:v>0.7816091954022989</c:v>
                </c:pt>
              </c:numCache>
            </c:numRef>
          </c:val>
        </c:ser>
        <c:dLbls>
          <c:showLegendKey val="0"/>
          <c:showVal val="0"/>
          <c:showCatName val="0"/>
          <c:showSerName val="0"/>
          <c:showPercent val="0"/>
          <c:showBubbleSize val="0"/>
        </c:dLbls>
        <c:gapWidth val="96"/>
        <c:overlap val="100"/>
        <c:axId val="211245696"/>
        <c:axId val="211263872"/>
      </c:barChart>
      <c:catAx>
        <c:axId val="211245696"/>
        <c:scaling>
          <c:orientation val="maxMin"/>
        </c:scaling>
        <c:delete val="0"/>
        <c:axPos val="l"/>
        <c:numFmt formatCode="General" sourceLinked="0"/>
        <c:majorTickMark val="out"/>
        <c:minorTickMark val="none"/>
        <c:tickLblPos val="nextTo"/>
        <c:txPr>
          <a:bodyPr/>
          <a:lstStyle/>
          <a:p>
            <a:pPr>
              <a:defRPr sz="1200"/>
            </a:pPr>
            <a:endParaRPr lang="ru-RU"/>
          </a:p>
        </c:txPr>
        <c:crossAx val="211263872"/>
        <c:crosses val="autoZero"/>
        <c:auto val="1"/>
        <c:lblAlgn val="ctr"/>
        <c:lblOffset val="100"/>
        <c:noMultiLvlLbl val="0"/>
      </c:catAx>
      <c:valAx>
        <c:axId val="211263872"/>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211245696"/>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95.12</c:v>
                </c:pt>
                <c:pt idx="5">
                  <c:v>94.860000000000014</c:v>
                </c:pt>
                <c:pt idx="6">
                  <c:v>94.72</c:v>
                </c:pt>
                <c:pt idx="7">
                  <c:v>94.32</c:v>
                </c:pt>
                <c:pt idx="8">
                  <c:v>94.22</c:v>
                </c:pt>
                <c:pt idx="9">
                  <c:v>94.100000000000009</c:v>
                </c:pt>
              </c:numCache>
            </c:numRef>
          </c:val>
        </c:ser>
        <c:dLbls>
          <c:showLegendKey val="0"/>
          <c:showVal val="0"/>
          <c:showCatName val="0"/>
          <c:showSerName val="0"/>
          <c:showPercent val="0"/>
          <c:showBubbleSize val="0"/>
        </c:dLbls>
        <c:gapWidth val="68"/>
        <c:axId val="210816000"/>
        <c:axId val="210838272"/>
      </c:barChart>
      <c:catAx>
        <c:axId val="210816000"/>
        <c:scaling>
          <c:orientation val="maxMin"/>
        </c:scaling>
        <c:delete val="0"/>
        <c:axPos val="l"/>
        <c:majorTickMark val="out"/>
        <c:minorTickMark val="none"/>
        <c:tickLblPos val="nextTo"/>
        <c:txPr>
          <a:bodyPr/>
          <a:lstStyle/>
          <a:p>
            <a:pPr>
              <a:defRPr sz="1200" b="1"/>
            </a:pPr>
            <a:endParaRPr lang="ru-RU"/>
          </a:p>
        </c:txPr>
        <c:crossAx val="210838272"/>
        <c:crosses val="autoZero"/>
        <c:auto val="1"/>
        <c:lblAlgn val="ctr"/>
        <c:lblOffset val="100"/>
        <c:noMultiLvlLbl val="0"/>
      </c:catAx>
      <c:valAx>
        <c:axId val="210838272"/>
        <c:scaling>
          <c:orientation val="minMax"/>
          <c:max val="100"/>
          <c:min val="60"/>
        </c:scaling>
        <c:delete val="1"/>
        <c:axPos val="t"/>
        <c:numFmt formatCode="#,##0" sourceLinked="0"/>
        <c:majorTickMark val="out"/>
        <c:minorTickMark val="none"/>
        <c:tickLblPos val="nextTo"/>
        <c:crossAx val="21081600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16"/>
          <c:y val="5.5445625089275793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72.740000000000009</c:v>
                </c:pt>
                <c:pt idx="3">
                  <c:v>72.58</c:v>
                </c:pt>
                <c:pt idx="4">
                  <c:v>72.34</c:v>
                </c:pt>
                <c:pt idx="5">
                  <c:v>72.140000000000015</c:v>
                </c:pt>
                <c:pt idx="6">
                  <c:v>71.179999999999993</c:v>
                </c:pt>
                <c:pt idx="7">
                  <c:v>70.360000000000014</c:v>
                </c:pt>
                <c:pt idx="8">
                  <c:v>69.42</c:v>
                </c:pt>
                <c:pt idx="9">
                  <c:v>64.7</c:v>
                </c:pt>
              </c:numCache>
            </c:numRef>
          </c:val>
        </c:ser>
        <c:dLbls>
          <c:showLegendKey val="0"/>
          <c:showVal val="0"/>
          <c:showCatName val="0"/>
          <c:showSerName val="0"/>
          <c:showPercent val="0"/>
          <c:showBubbleSize val="0"/>
        </c:dLbls>
        <c:gapWidth val="68"/>
        <c:axId val="210864768"/>
        <c:axId val="210882944"/>
      </c:barChart>
      <c:catAx>
        <c:axId val="210864768"/>
        <c:scaling>
          <c:orientation val="minMax"/>
        </c:scaling>
        <c:delete val="0"/>
        <c:axPos val="l"/>
        <c:majorTickMark val="out"/>
        <c:minorTickMark val="none"/>
        <c:tickLblPos val="nextTo"/>
        <c:txPr>
          <a:bodyPr/>
          <a:lstStyle/>
          <a:p>
            <a:pPr>
              <a:defRPr sz="1200" b="1"/>
            </a:pPr>
            <a:endParaRPr lang="ru-RU"/>
          </a:p>
        </c:txPr>
        <c:crossAx val="210882944"/>
        <c:crosses val="autoZero"/>
        <c:auto val="1"/>
        <c:lblAlgn val="ctr"/>
        <c:lblOffset val="100"/>
        <c:noMultiLvlLbl val="0"/>
      </c:catAx>
      <c:valAx>
        <c:axId val="210882944"/>
        <c:scaling>
          <c:orientation val="minMax"/>
          <c:max val="75"/>
          <c:min val="60"/>
        </c:scaling>
        <c:delete val="1"/>
        <c:axPos val="b"/>
        <c:numFmt formatCode="#,##0" sourceLinked="0"/>
        <c:majorTickMark val="out"/>
        <c:minorTickMark val="none"/>
        <c:tickLblPos val="nextTo"/>
        <c:crossAx val="21086476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3.5099079294130364E-2"/>
          <c:w val="0.42709147778252948"/>
          <c:h val="0.8452869184929013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6.3897763578275148E-3"/>
                  <c:y val="3.7140204271123488E-2"/>
                </c:manualLayout>
              </c:layout>
              <c:spPr>
                <a:solidFill>
                  <a:schemeClr val="bg2"/>
                </a:solidFill>
              </c:spPr>
              <c:txPr>
                <a:bodyPr/>
                <a:lstStyle/>
                <a:p>
                  <a:pPr>
                    <a:defRPr/>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xmlns:c16r2="http://schemas.microsoft.com/office/drawing/2015/06/char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dLbl>
            <c:dLbl>
              <c:idx val="1"/>
              <c:delete val="1"/>
            </c:dLbl>
            <c:dLbl>
              <c:idx val="2"/>
              <c:layout>
                <c:manualLayout>
                  <c:x val="6.3872359223553256E-3"/>
                  <c:y val="3.7100397437496405E-3"/>
                </c:manualLayout>
              </c:layout>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0.29213483146067415</c:v>
                </c:pt>
              </c:numCache>
            </c:numRef>
          </c:val>
          <c:extLst xmlns:c16r2="http://schemas.microsoft.com/office/drawing/2015/06/char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dLbl>
            <c:dLbl>
              <c:idx val="1"/>
              <c:layout>
                <c:manualLayout>
                  <c:x val="-3.9048182209901574E-17"/>
                  <c:y val="2.9712163416898828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delete val="1"/>
            </c:dLbl>
            <c:dLbl>
              <c:idx val="4"/>
              <c:delete val="1"/>
            </c:dLbl>
            <c:dLbl>
              <c:idx val="5"/>
              <c:delete val="1"/>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4.9937578027465668E-3</c:v>
                </c:pt>
                <c:pt idx="1">
                  <c:v>2.3720349563046191E-2</c:v>
                </c:pt>
                <c:pt idx="2">
                  <c:v>0.46192259675405745</c:v>
                </c:pt>
              </c:numCache>
            </c:numRef>
          </c:val>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5.1996285979572884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3"/>
              <c:layout>
                <c:manualLayout>
                  <c:x val="-2.1299254526091194E-3"/>
                  <c:y val="3.7140204271123425E-2"/>
                </c:manualLayout>
              </c:layout>
              <c:spPr>
                <a:solidFill>
                  <a:schemeClr val="bg2"/>
                </a:solidFill>
              </c:spPr>
              <c:txPr>
                <a:bodyPr/>
                <a:lstStyle/>
                <a:p>
                  <a:pPr>
                    <a:defRPr/>
                  </a:pPr>
                  <a:endParaRPr lang="ru-RU"/>
                </a:p>
              </c:txPr>
              <c:showLegendKey val="0"/>
              <c:showVal val="1"/>
              <c:showCatName val="0"/>
              <c:showSerName val="0"/>
              <c:showPercent val="0"/>
              <c:showBubbleSize val="0"/>
            </c:dLbl>
            <c:dLbl>
              <c:idx val="4"/>
              <c:delete val="1"/>
            </c:dLbl>
            <c:dLbl>
              <c:idx val="5"/>
              <c:layout>
                <c:manualLayout>
                  <c:x val="6.3936784140858271E-3"/>
                  <c:y val="3.71263036734054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0.25593008739076156</c:v>
                </c:pt>
                <c:pt idx="2">
                  <c:v>0.14856429463171036</c:v>
                </c:pt>
                <c:pt idx="3">
                  <c:v>2.4968789013732834E-3</c:v>
                </c:pt>
                <c:pt idx="4">
                  <c:v>3.7453183520599251E-3</c:v>
                </c:pt>
                <c:pt idx="5">
                  <c:v>0.27965043695380776</c:v>
                </c:pt>
              </c:numCache>
            </c:numRef>
          </c:val>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0"/>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0.96504369538077406</c:v>
                </c:pt>
                <c:pt idx="1">
                  <c:v>0.72034956304619224</c:v>
                </c:pt>
                <c:pt idx="2">
                  <c:v>3.7453183520599252E-2</c:v>
                </c:pt>
                <c:pt idx="3">
                  <c:v>0.99750312109862671</c:v>
                </c:pt>
                <c:pt idx="4">
                  <c:v>0.99625468164794007</c:v>
                </c:pt>
                <c:pt idx="5">
                  <c:v>0.72034956304619224</c:v>
                </c:pt>
              </c:numCache>
            </c:numRef>
          </c:val>
        </c:ser>
        <c:dLbls>
          <c:showLegendKey val="0"/>
          <c:showVal val="0"/>
          <c:showCatName val="0"/>
          <c:showSerName val="0"/>
          <c:showPercent val="0"/>
          <c:showBubbleSize val="0"/>
        </c:dLbls>
        <c:gapWidth val="96"/>
        <c:overlap val="100"/>
        <c:axId val="212522880"/>
        <c:axId val="212524416"/>
      </c:barChart>
      <c:catAx>
        <c:axId val="212522880"/>
        <c:scaling>
          <c:orientation val="maxMin"/>
        </c:scaling>
        <c:delete val="0"/>
        <c:axPos val="l"/>
        <c:numFmt formatCode="General" sourceLinked="0"/>
        <c:majorTickMark val="out"/>
        <c:minorTickMark val="none"/>
        <c:tickLblPos val="nextTo"/>
        <c:txPr>
          <a:bodyPr/>
          <a:lstStyle/>
          <a:p>
            <a:pPr>
              <a:defRPr sz="1200"/>
            </a:pPr>
            <a:endParaRPr lang="ru-RU"/>
          </a:p>
        </c:txPr>
        <c:crossAx val="212524416"/>
        <c:crosses val="autoZero"/>
        <c:auto val="1"/>
        <c:lblAlgn val="ctr"/>
        <c:lblOffset val="100"/>
        <c:noMultiLvlLbl val="0"/>
      </c:catAx>
      <c:valAx>
        <c:axId val="212524416"/>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212522880"/>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dPt>
          <c:dLbls>
            <c:numFmt formatCode="#,##0.00" sourceLinked="0"/>
            <c:txPr>
              <a:bodyPr/>
              <a:lstStyle/>
              <a:p>
                <a:pPr>
                  <a:defRPr sz="1600" b="1"/>
                </a:pPr>
                <a:endParaRPr lang="ru-RU"/>
              </a:p>
            </c:txPr>
            <c:showLegendKey val="0"/>
            <c:showVal val="1"/>
            <c:showCatName val="0"/>
            <c:showSerName val="0"/>
            <c:showPercent val="0"/>
            <c:showBubbleSize val="0"/>
            <c:showLeaderLines val="0"/>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96.58</c:v>
                </c:pt>
                <c:pt idx="7">
                  <c:v>96.300000000000011</c:v>
                </c:pt>
                <c:pt idx="8">
                  <c:v>96.240000000000009</c:v>
                </c:pt>
                <c:pt idx="9">
                  <c:v>95.840000000000018</c:v>
                </c:pt>
                <c:pt idx="10" formatCode="0.00">
                  <c:v>95.800000000000011</c:v>
                </c:pt>
              </c:numCache>
            </c:numRef>
          </c:val>
        </c:ser>
        <c:dLbls>
          <c:showLegendKey val="0"/>
          <c:showVal val="0"/>
          <c:showCatName val="0"/>
          <c:showSerName val="0"/>
          <c:showPercent val="0"/>
          <c:showBubbleSize val="0"/>
        </c:dLbls>
        <c:gapWidth val="68"/>
        <c:axId val="210999936"/>
        <c:axId val="211014016"/>
      </c:barChart>
      <c:catAx>
        <c:axId val="210999936"/>
        <c:scaling>
          <c:orientation val="maxMin"/>
        </c:scaling>
        <c:delete val="0"/>
        <c:axPos val="l"/>
        <c:majorTickMark val="out"/>
        <c:minorTickMark val="none"/>
        <c:tickLblPos val="nextTo"/>
        <c:txPr>
          <a:bodyPr/>
          <a:lstStyle/>
          <a:p>
            <a:pPr>
              <a:defRPr sz="1200" b="1"/>
            </a:pPr>
            <a:endParaRPr lang="ru-RU"/>
          </a:p>
        </c:txPr>
        <c:crossAx val="211014016"/>
        <c:crosses val="autoZero"/>
        <c:auto val="1"/>
        <c:lblAlgn val="ctr"/>
        <c:lblOffset val="100"/>
        <c:noMultiLvlLbl val="0"/>
      </c:catAx>
      <c:valAx>
        <c:axId val="211014016"/>
        <c:scaling>
          <c:orientation val="minMax"/>
          <c:max val="100"/>
          <c:min val="60"/>
        </c:scaling>
        <c:delete val="1"/>
        <c:axPos val="t"/>
        <c:numFmt formatCode="#,##0" sourceLinked="0"/>
        <c:majorTickMark val="out"/>
        <c:minorTickMark val="none"/>
        <c:tickLblPos val="nextTo"/>
        <c:crossAx val="21099993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t>09.01.2020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t>‹#›</a:t>
            </a:fld>
            <a:endParaRPr lang="ru-RU"/>
          </a:p>
        </p:txBody>
      </p:sp>
    </p:spTree>
    <p:extLst>
      <p:ext uri="{BB962C8B-B14F-4D97-AF65-F5344CB8AC3E}">
        <p14:creationId xmlns:p14="http://schemas.microsoft.com/office/powerpoint/2010/main"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29</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19</a:t>
            </a:fld>
            <a:endParaRPr lang="ru-RU"/>
          </a:p>
        </p:txBody>
      </p:sp>
    </p:spTree>
    <p:extLst>
      <p:ext uri="{BB962C8B-B14F-4D97-AF65-F5344CB8AC3E}">
        <p14:creationId xmlns:p14="http://schemas.microsoft.com/office/powerpoint/2010/main"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09.01.2020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2333015730"/>
              </p:ext>
            </p:extLst>
          </p:nvPr>
        </p:nvGraphicFramePr>
        <p:xfrm>
          <a:off x="935722" y="2060848"/>
          <a:ext cx="7124131" cy="2604450"/>
        </p:xfrm>
        <a:graphic>
          <a:graphicData uri="http://schemas.openxmlformats.org/drawingml/2006/table">
            <a:tbl>
              <a:tblPr firstRow="1" firstCol="1" bandRow="1"/>
              <a:tblGrid>
                <a:gridCol w="2605312"/>
                <a:gridCol w="1845567"/>
                <a:gridCol w="2673252"/>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tr>
            </a:tbl>
          </a:graphicData>
        </a:graphic>
      </p:graphicFrame>
    </p:spTree>
    <p:extLst>
      <p:ext uri="{BB962C8B-B14F-4D97-AF65-F5344CB8AC3E}">
        <p14:creationId xmlns:p14="http://schemas.microsoft.com/office/powerpoint/2010/main"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TotalTime>
  <Words>1393</Words>
  <Application>Microsoft Office PowerPoint</Application>
  <PresentationFormat>Экран (4:3)</PresentationFormat>
  <Paragraphs>161</Paragraphs>
  <Slides>33</Slides>
  <Notes>23</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1_Тема Office</vt:lpstr>
      <vt:lpstr>AM presentation</vt:lpstr>
      <vt:lpstr>Презентация PowerPoint</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Презентация PowerPoint</vt:lpstr>
      <vt:lpstr>КОНТАКТЫ</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Вилена</cp:lastModifiedBy>
  <cp:revision>151</cp:revision>
  <dcterms:created xsi:type="dcterms:W3CDTF">2018-12-20T01:17:09Z</dcterms:created>
  <dcterms:modified xsi:type="dcterms:W3CDTF">2020-01-09T05:42:16Z</dcterms:modified>
</cp:coreProperties>
</file>